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00DCB-335C-4C38-6857-3C4361981FD0}" name="Kotyzová Jarmila Ing. (UPG-AAA)" initials="KJI(A" userId="S::jarmila.kotyzova@uradprace.cz::53f7105f-847c-47db-a9df-478aa8ccc4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8/10/relationships/authors" Target="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můžete upravit styl předlohy.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můžete upravit styl předlohy.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Nadpis, 2 malé a 1 velk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>
          <a:blip r:embed="rId14"/>
          <a:stretch/>
        </p:blipFill>
        <p:spPr>
          <a:xfrm>
            <a:off x="0" y="-8280"/>
            <a:ext cx="9175680" cy="688140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Obrázek 38"/>
          <p:cNvPicPr/>
          <p:nvPr/>
        </p:nvPicPr>
        <p:blipFill>
          <a:blip r:embed="rId14"/>
          <a:stretch/>
        </p:blipFill>
        <p:spPr>
          <a:xfrm>
            <a:off x="3600" y="360"/>
            <a:ext cx="9135720" cy="685620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7600" y="3590558"/>
            <a:ext cx="7771320" cy="210716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cs-CZ" sz="44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VŘ na pozici vedoucí oddělení</a:t>
            </a:r>
          </a:p>
          <a:p>
            <a:pPr algn="ctr">
              <a:lnSpc>
                <a:spcPct val="100000"/>
              </a:lnSpc>
            </a:pPr>
            <a:r>
              <a:rPr lang="cs-CZ" sz="4400" b="1" spc="-1" dirty="0" err="1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xxxxxxxxxxxxxx</a:t>
            </a:r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684360" y="4976640"/>
            <a:ext cx="7774560" cy="57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9"/>
              </a:spcBef>
            </a:pPr>
            <a:endParaRPr lang="cs-CZ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826920" y="5843520"/>
            <a:ext cx="7560360" cy="317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Vypracoval </a:t>
            </a:r>
            <a:endParaRPr lang="cs-CZ" sz="15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19564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6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Výběrové řízení na pozici VEDOUCÍ ODDĚLENÍ</a:t>
            </a:r>
            <a:endParaRPr lang="cs-CZ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564995" y="1700280"/>
            <a:ext cx="8254285" cy="4424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endParaRPr lang="cs-CZ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 algn="just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Zadání VŘ: zpracování manažerské SWOT analýzy ve formě PPT (5 snímků – já jako manažer, lidské zdroje, 2 x řízení změny, vize)</a:t>
            </a: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Cíl: 	zjistit jednoduše přehled manažerských kompetencí</a:t>
            </a: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Představení prezentace: max. 10 minut</a:t>
            </a:r>
          </a:p>
          <a:p>
            <a:pPr marL="1080" algn="just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Hodnocení: 1 – 5 bodů / </a:t>
            </a:r>
            <a:r>
              <a:rPr lang="cs-CZ" sz="2400" spc="-1" dirty="0">
                <a:uFill>
                  <a:solidFill>
                    <a:srgbClr val="FFFFFF"/>
                  </a:solidFill>
                </a:uFill>
                <a:latin typeface="Arial"/>
              </a:rPr>
              <a:t>prezentace, vč. dodržení časové rozsahu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89BAA-EB22-C673-FF6A-E9FF7FE0B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Já jako manažer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83070F7-A941-FC78-F7ED-A1B7442C80D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19576" y="1522587"/>
            <a:ext cx="2840512" cy="737394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47AD12F-1831-654A-5267-97C7C95B588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850672" y="1604520"/>
            <a:ext cx="2839367" cy="3977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Manažerská hygiena (pravidelnosti, zvyklosti, návyky)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nadřízení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podřízení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kolegové</a:t>
            </a:r>
          </a:p>
        </p:txBody>
      </p:sp>
      <p:sp>
        <p:nvSpPr>
          <p:cNvPr id="6" name="AutoShape 2" descr="SWOT analýza pro fotografy - využijte své silné stránky - Petr Doležal">
            <a:extLst>
              <a:ext uri="{FF2B5EF4-FFF2-40B4-BE49-F238E27FC236}">
                <a16:creationId xmlns:a16="http://schemas.microsoft.com/office/drawing/2014/main" id="{FEE8497C-48DB-57DE-1C19-C26FDC05C2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4" descr="SWOT analýza pro fotografy - využijte své silné stránky - Petr Doležal">
            <a:extLst>
              <a:ext uri="{FF2B5EF4-FFF2-40B4-BE49-F238E27FC236}">
                <a16:creationId xmlns:a16="http://schemas.microsoft.com/office/drawing/2014/main" id="{3CD37F02-99FE-F433-B48E-764FB8C0CA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EE652098-EBF8-F4A6-3C11-49ABB1DE8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935990" y="2041207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2790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87BA22E-82C5-1055-D993-9B8A8281A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Lidské zdroje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CF25793-8FC8-9A08-EF8F-7C733B8EA77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8F6E5A68-4CEB-F2F9-4417-BF37A73EAAF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81132" y="1604520"/>
            <a:ext cx="2608908" cy="39772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Nábor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Zaškolení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Udržení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Rozvoj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Vzdělávání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Adaptace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Hodnocení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Motivace 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C23475AE-428D-E4A5-0A27-CC9281799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1006739" y="2073864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193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501C31-F5E5-C736-6DAC-4CA00E60D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Řízení změny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AD25B03-6844-EF4B-3EDF-F78FCF70EFF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520"/>
            <a:ext cx="5006898" cy="4714504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229BC2D-75D8-7F07-33F1-2EA54BEAE23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701990" y="1604520"/>
            <a:ext cx="2988050" cy="3977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Vybrat 2 témata dle priorit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digitalizace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klientská zóna Jenda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</a:t>
            </a:r>
            <a:r>
              <a:rPr lang="cs-CZ" sz="2000" dirty="0" err="1"/>
              <a:t>Back</a:t>
            </a:r>
            <a:r>
              <a:rPr lang="cs-CZ" sz="2000" dirty="0"/>
              <a:t> office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pošta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</a:t>
            </a:r>
            <a:r>
              <a:rPr lang="cs-CZ" sz="2000" dirty="0" err="1"/>
              <a:t>superdávka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systemizace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</a:t>
            </a:r>
            <a:r>
              <a:rPr lang="cs-CZ" sz="1900" dirty="0"/>
              <a:t>racionalizace pobočkové sítě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9D57ADC-5E92-B83F-4D5E-1FC3809922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822876" y="2008549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133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651CB-4DA2-F258-3790-46D1DCDB1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VIZE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C452E5B-7946-D45F-8DFF-C7E5FC47C5A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79862" y="1843668"/>
            <a:ext cx="8106577" cy="4050946"/>
          </a:xfrm>
        </p:spPr>
        <p:txBody>
          <a:bodyPr/>
          <a:lstStyle/>
          <a:p>
            <a:pPr marL="0" indent="0">
              <a:buNone/>
            </a:pPr>
            <a:r>
              <a:rPr lang="cs-CZ" sz="3400" dirty="0"/>
              <a:t>Kde vidím Úřad práce ČR za 5 let z pohledu vedoucí oddělení</a:t>
            </a:r>
          </a:p>
          <a:p>
            <a:pPr marL="0" indent="0">
              <a:buNone/>
            </a:pPr>
            <a:endParaRPr lang="cs-CZ" sz="34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inovace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efektivita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spolupráce s partnery, zaměstnavateli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zvyšování kompetencí</a:t>
            </a:r>
          </a:p>
        </p:txBody>
      </p:sp>
    </p:spTree>
    <p:extLst>
      <p:ext uri="{BB962C8B-B14F-4D97-AF65-F5344CB8AC3E}">
        <p14:creationId xmlns:p14="http://schemas.microsoft.com/office/powerpoint/2010/main" val="12236102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" id="{E44DE6FB-8ED9-46C4-A530-C5A03058CAD4}" vid="{F64C70CE-AC8A-4775-A1B3-3960B458CE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" id="{E44DE6FB-8ED9-46C4-A530-C5A03058CAD4}" vid="{0D34BBEB-55D4-400C-9000-79EB9745BE6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ÚP ČR</Template>
  <TotalTime>2081</TotalTime>
  <Words>159</Words>
  <Application>Microsoft Office PowerPoint</Application>
  <PresentationFormat>Předvádění na obrazovce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6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Motiv Office</vt:lpstr>
      <vt:lpstr>Office Theme</vt:lpstr>
      <vt:lpstr>Prezentace aplikace PowerPoint</vt:lpstr>
      <vt:lpstr>Prezentace aplikace PowerPoint</vt:lpstr>
      <vt:lpstr>Já jako manažer</vt:lpstr>
      <vt:lpstr>Lidské zdroje</vt:lpstr>
      <vt:lpstr>Řízení změny</vt:lpstr>
      <vt:lpstr>VIZE</vt:lpstr>
    </vt:vector>
  </TitlesOfParts>
  <Company>Úřad práce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Ledvinová Jitka Mgr. (UPS-RAA)</dc:creator>
  <dc:description/>
  <cp:lastModifiedBy>Anderová Jiřina Bc. (UPG-AAA)</cp:lastModifiedBy>
  <cp:revision>19</cp:revision>
  <cp:lastPrinted>2024-03-26T08:43:18Z</cp:lastPrinted>
  <dcterms:created xsi:type="dcterms:W3CDTF">2024-03-12T07:16:13Z</dcterms:created>
  <dcterms:modified xsi:type="dcterms:W3CDTF">2025-04-24T12:19:54Z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